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56" r:id="rId6"/>
    <p:sldId id="258" r:id="rId7"/>
    <p:sldId id="259" r:id="rId8"/>
    <p:sldId id="260" r:id="rId9"/>
    <p:sldId id="261" r:id="rId10"/>
    <p:sldId id="267" r:id="rId11"/>
    <p:sldId id="266" r:id="rId12"/>
    <p:sldId id="270" r:id="rId13"/>
    <p:sldId id="265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773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8ABDA4-AD44-4D9B-A81E-3EFE2C6061F5}" type="doc">
      <dgm:prSet loTypeId="urn:microsoft.com/office/officeart/2005/8/layout/chevron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EA0DD88-DB79-4206-9CD8-FDF41E17F3AC}">
      <dgm:prSet phldrT="[Текст]" phldr="1"/>
      <dgm:spPr/>
      <dgm:t>
        <a:bodyPr/>
        <a:lstStyle/>
        <a:p>
          <a:endParaRPr lang="ru-RU"/>
        </a:p>
      </dgm:t>
    </dgm:pt>
    <dgm:pt modelId="{91B53EB0-84B5-41B5-AD20-93A465640BE8}" type="parTrans" cxnId="{ABE12B44-25AF-4472-9203-C0D035E35E2C}">
      <dgm:prSet/>
      <dgm:spPr/>
      <dgm:t>
        <a:bodyPr/>
        <a:lstStyle/>
        <a:p>
          <a:endParaRPr lang="ru-RU"/>
        </a:p>
      </dgm:t>
    </dgm:pt>
    <dgm:pt modelId="{1194E5CE-7E52-44C7-BEDB-22A99D27F6ED}" type="sibTrans" cxnId="{ABE12B44-25AF-4472-9203-C0D035E35E2C}">
      <dgm:prSet/>
      <dgm:spPr/>
      <dgm:t>
        <a:bodyPr/>
        <a:lstStyle/>
        <a:p>
          <a:endParaRPr lang="ru-RU"/>
        </a:p>
      </dgm:t>
    </dgm:pt>
    <dgm:pt modelId="{959EEB5E-258A-4CE1-BA00-180399BF59AA}">
      <dgm:prSet phldrT="[Текст]" phldr="1"/>
      <dgm:spPr/>
      <dgm:t>
        <a:bodyPr/>
        <a:lstStyle/>
        <a:p>
          <a:endParaRPr lang="ru-RU"/>
        </a:p>
      </dgm:t>
    </dgm:pt>
    <dgm:pt modelId="{3AC2B2DF-4B03-49F6-852E-677D1AE4F9E8}" type="parTrans" cxnId="{9047E99C-9E48-495D-9880-6DD2A4DC8EE4}">
      <dgm:prSet/>
      <dgm:spPr/>
      <dgm:t>
        <a:bodyPr/>
        <a:lstStyle/>
        <a:p>
          <a:endParaRPr lang="ru-RU"/>
        </a:p>
      </dgm:t>
    </dgm:pt>
    <dgm:pt modelId="{DFE2E8CB-8A42-48C4-8DFD-810E48BB4AF4}" type="sibTrans" cxnId="{9047E99C-9E48-495D-9880-6DD2A4DC8EE4}">
      <dgm:prSet/>
      <dgm:spPr/>
      <dgm:t>
        <a:bodyPr/>
        <a:lstStyle/>
        <a:p>
          <a:endParaRPr lang="ru-RU"/>
        </a:p>
      </dgm:t>
    </dgm:pt>
    <dgm:pt modelId="{CCF60E0E-7583-4EAB-9A7B-7CC5338329EC}">
      <dgm:prSet phldrT="[Текст]" phldr="1"/>
      <dgm:spPr/>
      <dgm:t>
        <a:bodyPr/>
        <a:lstStyle/>
        <a:p>
          <a:endParaRPr lang="ru-RU"/>
        </a:p>
      </dgm:t>
    </dgm:pt>
    <dgm:pt modelId="{DD265C89-69D2-4630-B0A1-3AB633420BEC}" type="parTrans" cxnId="{0F2CFB93-9567-472E-B5A2-50EC792B08C5}">
      <dgm:prSet/>
      <dgm:spPr/>
      <dgm:t>
        <a:bodyPr/>
        <a:lstStyle/>
        <a:p>
          <a:endParaRPr lang="ru-RU"/>
        </a:p>
      </dgm:t>
    </dgm:pt>
    <dgm:pt modelId="{D08043E9-A61F-4A53-B401-09AA063BFA4E}" type="sibTrans" cxnId="{0F2CFB93-9567-472E-B5A2-50EC792B08C5}">
      <dgm:prSet/>
      <dgm:spPr/>
      <dgm:t>
        <a:bodyPr/>
        <a:lstStyle/>
        <a:p>
          <a:endParaRPr lang="ru-RU"/>
        </a:p>
      </dgm:t>
    </dgm:pt>
    <dgm:pt modelId="{E26F1DBA-F675-4B51-901D-7DC8FA9FC6FA}">
      <dgm:prSet/>
      <dgm:spPr/>
      <dgm:t>
        <a:bodyPr/>
        <a:lstStyle/>
        <a:p>
          <a:r>
            <a:rPr lang="ru-RU" dirty="0" smtClean="0"/>
            <a:t>1980-90ГГ-появление первых ИО учреждений</a:t>
          </a:r>
          <a:endParaRPr lang="ru-RU" dirty="0"/>
        </a:p>
      </dgm:t>
    </dgm:pt>
    <dgm:pt modelId="{B0EF584A-0F7B-4001-A674-980360F904D8}" type="parTrans" cxnId="{0BDF1291-BA12-4C6D-9043-C947F045C54F}">
      <dgm:prSet/>
      <dgm:spPr/>
      <dgm:t>
        <a:bodyPr/>
        <a:lstStyle/>
        <a:p>
          <a:endParaRPr lang="ru-RU"/>
        </a:p>
      </dgm:t>
    </dgm:pt>
    <dgm:pt modelId="{33DFC95B-4886-4DA8-B498-5D01F17F4CEB}" type="sibTrans" cxnId="{0BDF1291-BA12-4C6D-9043-C947F045C54F}">
      <dgm:prSet/>
      <dgm:spPr/>
      <dgm:t>
        <a:bodyPr/>
        <a:lstStyle/>
        <a:p>
          <a:endParaRPr lang="ru-RU"/>
        </a:p>
      </dgm:t>
    </dgm:pt>
    <dgm:pt modelId="{564AADAC-0ED4-49A4-993D-26ADFF379DCC}">
      <dgm:prSet/>
      <dgm:spPr/>
      <dgm:t>
        <a:bodyPr/>
        <a:lstStyle/>
        <a:p>
          <a:r>
            <a:rPr lang="ru-RU" dirty="0" smtClean="0"/>
            <a:t>1991г-первая школа И О в Москве «Ковчег»</a:t>
          </a:r>
          <a:endParaRPr lang="ru-RU" dirty="0"/>
        </a:p>
      </dgm:t>
    </dgm:pt>
    <dgm:pt modelId="{AC9E5C71-8BFE-4C14-A322-F2D3E25C6BC2}" type="parTrans" cxnId="{A010E3F4-BC97-4EE9-AD22-75E0308FEAD9}">
      <dgm:prSet/>
      <dgm:spPr/>
      <dgm:t>
        <a:bodyPr/>
        <a:lstStyle/>
        <a:p>
          <a:endParaRPr lang="ru-RU"/>
        </a:p>
      </dgm:t>
    </dgm:pt>
    <dgm:pt modelId="{DF9C4D20-43A6-4C24-BA38-594B8C8CF321}" type="sibTrans" cxnId="{A010E3F4-BC97-4EE9-AD22-75E0308FEAD9}">
      <dgm:prSet/>
      <dgm:spPr/>
      <dgm:t>
        <a:bodyPr/>
        <a:lstStyle/>
        <a:p>
          <a:endParaRPr lang="ru-RU"/>
        </a:p>
      </dgm:t>
    </dgm:pt>
    <dgm:pt modelId="{CCEBF517-4022-4469-8043-EA60E38E90AB}">
      <dgm:prSet/>
      <dgm:spPr/>
      <dgm:t>
        <a:bodyPr/>
        <a:lstStyle/>
        <a:p>
          <a:r>
            <a:rPr lang="ru-RU" dirty="0" smtClean="0">
              <a:latin typeface="Times New Roman" pitchFamily="18" charset="0"/>
            </a:rPr>
            <a:t>Недостаточное количество специалистов-психологов в образовательных учреждениях</a:t>
          </a:r>
          <a:endParaRPr lang="ru-RU" dirty="0"/>
        </a:p>
      </dgm:t>
    </dgm:pt>
    <dgm:pt modelId="{7D30C9DD-69D6-45F5-8A90-00324F49F177}" type="parTrans" cxnId="{E1024E67-9004-4A28-8D79-388022229630}">
      <dgm:prSet/>
      <dgm:spPr/>
      <dgm:t>
        <a:bodyPr/>
        <a:lstStyle/>
        <a:p>
          <a:endParaRPr lang="ru-RU"/>
        </a:p>
      </dgm:t>
    </dgm:pt>
    <dgm:pt modelId="{6AD6D2F4-C320-48B6-93EC-86167E52D48A}" type="sibTrans" cxnId="{E1024E67-9004-4A28-8D79-388022229630}">
      <dgm:prSet/>
      <dgm:spPr/>
      <dgm:t>
        <a:bodyPr/>
        <a:lstStyle/>
        <a:p>
          <a:endParaRPr lang="ru-RU"/>
        </a:p>
      </dgm:t>
    </dgm:pt>
    <dgm:pt modelId="{A329B809-A807-43AE-8332-63A6A3F4D7CA}">
      <dgm:prSet/>
      <dgm:spPr/>
      <dgm:t>
        <a:bodyPr/>
        <a:lstStyle/>
        <a:p>
          <a:r>
            <a:rPr lang="ru-RU" dirty="0" smtClean="0"/>
            <a:t>1998г-экспериментальные площадки по интегрированному обучению</a:t>
          </a:r>
          <a:endParaRPr lang="ru-RU" dirty="0"/>
        </a:p>
      </dgm:t>
    </dgm:pt>
    <dgm:pt modelId="{B71F9D66-7CF3-4EDB-B01A-2CB7C01403A0}" type="parTrans" cxnId="{C9EA551E-05E0-4088-9B79-CFED42C61C6E}">
      <dgm:prSet/>
      <dgm:spPr/>
    </dgm:pt>
    <dgm:pt modelId="{58993D35-2975-4A5C-99ED-13C69EB19344}" type="sibTrans" cxnId="{C9EA551E-05E0-4088-9B79-CFED42C61C6E}">
      <dgm:prSet/>
      <dgm:spPr/>
    </dgm:pt>
    <dgm:pt modelId="{6FB6EEC8-9078-420C-A2B2-F4A953FD9FB9}">
      <dgm:prSet/>
      <dgm:spPr/>
      <dgm:t>
        <a:bodyPr/>
        <a:lstStyle/>
        <a:p>
          <a:r>
            <a:rPr lang="ru-RU" dirty="0" smtClean="0"/>
            <a:t>ФГОС  утвердили внедрение системы ИО в образовательных учреждениях России</a:t>
          </a:r>
          <a:endParaRPr lang="ru-RU" dirty="0"/>
        </a:p>
      </dgm:t>
    </dgm:pt>
    <dgm:pt modelId="{4C49D39E-A4F9-4753-8CD3-75C2A4015B65}" type="parTrans" cxnId="{5C49C967-54C2-40AC-84CE-F7916E5ADC91}">
      <dgm:prSet/>
      <dgm:spPr/>
    </dgm:pt>
    <dgm:pt modelId="{10C086D5-0B3A-4BBF-9713-A2DEFDA033BF}" type="sibTrans" cxnId="{5C49C967-54C2-40AC-84CE-F7916E5ADC91}">
      <dgm:prSet/>
      <dgm:spPr/>
    </dgm:pt>
    <dgm:pt modelId="{2A9CD01B-6CD5-4F51-A445-185EA11D83C9}" type="pres">
      <dgm:prSet presAssocID="{AD8ABDA4-AD44-4D9B-A81E-3EFE2C6061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E7FFD-E200-4867-B672-DAEEE2AE4F3C}" type="pres">
      <dgm:prSet presAssocID="{EEA0DD88-DB79-4206-9CD8-FDF41E17F3AC}" presName="composite" presStyleCnt="0"/>
      <dgm:spPr/>
    </dgm:pt>
    <dgm:pt modelId="{36A41366-35C8-4282-9D9C-144455F74911}" type="pres">
      <dgm:prSet presAssocID="{EEA0DD88-DB79-4206-9CD8-FDF41E17F3A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8E17F-E025-4977-86B1-5D271EB9DC50}" type="pres">
      <dgm:prSet presAssocID="{EEA0DD88-DB79-4206-9CD8-FDF41E17F3A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8349-4D7F-41AA-962D-B71A68DF3CA9}" type="pres">
      <dgm:prSet presAssocID="{1194E5CE-7E52-44C7-BEDB-22A99D27F6ED}" presName="sp" presStyleCnt="0"/>
      <dgm:spPr/>
    </dgm:pt>
    <dgm:pt modelId="{40E76D4B-7B51-4B0B-A6C6-8679B8BFF266}" type="pres">
      <dgm:prSet presAssocID="{959EEB5E-258A-4CE1-BA00-180399BF59AA}" presName="composite" presStyleCnt="0"/>
      <dgm:spPr/>
    </dgm:pt>
    <dgm:pt modelId="{A5A8DDCA-E7A8-4629-9BB8-393E60588DDA}" type="pres">
      <dgm:prSet presAssocID="{959EEB5E-258A-4CE1-BA00-180399BF59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13A3C-5006-4EAF-A27D-8CB9C8FF8070}" type="pres">
      <dgm:prSet presAssocID="{959EEB5E-258A-4CE1-BA00-180399BF59A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E3D38-DAB7-4CA7-9FBF-3A699CA0D883}" type="pres">
      <dgm:prSet presAssocID="{DFE2E8CB-8A42-48C4-8DFD-810E48BB4AF4}" presName="sp" presStyleCnt="0"/>
      <dgm:spPr/>
    </dgm:pt>
    <dgm:pt modelId="{DC5DCBDF-5311-4892-AC44-3F9E49D46C48}" type="pres">
      <dgm:prSet presAssocID="{CCF60E0E-7583-4EAB-9A7B-7CC5338329EC}" presName="composite" presStyleCnt="0"/>
      <dgm:spPr/>
    </dgm:pt>
    <dgm:pt modelId="{7A00EA9B-DE3C-4F8C-8E75-078050B0DEF2}" type="pres">
      <dgm:prSet presAssocID="{CCF60E0E-7583-4EAB-9A7B-7CC5338329E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1B473-317A-4C7C-85AD-879F949094D4}" type="pres">
      <dgm:prSet presAssocID="{CCF60E0E-7583-4EAB-9A7B-7CC5338329E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E27BA-844F-4BDC-93EF-65A98299B38F}" type="pres">
      <dgm:prSet presAssocID="{D08043E9-A61F-4A53-B401-09AA063BFA4E}" presName="sp" presStyleCnt="0"/>
      <dgm:spPr/>
    </dgm:pt>
    <dgm:pt modelId="{71C70E6C-678E-4B95-8932-CE16A8056EDC}" type="pres">
      <dgm:prSet presAssocID="{CCEBF517-4022-4469-8043-EA60E38E90AB}" presName="composite" presStyleCnt="0"/>
      <dgm:spPr/>
    </dgm:pt>
    <dgm:pt modelId="{282AC2A1-9EBF-4E9B-BECE-437429F1BEEA}" type="pres">
      <dgm:prSet presAssocID="{CCEBF517-4022-4469-8043-EA60E38E90A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C8CB3-2C65-454C-A6D7-97AF2346492F}" type="pres">
      <dgm:prSet presAssocID="{CCEBF517-4022-4469-8043-EA60E38E90A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E4351-B245-4C78-BBF2-675D1D0D9AAD}" type="presOf" srcId="{CCF60E0E-7583-4EAB-9A7B-7CC5338329EC}" destId="{7A00EA9B-DE3C-4F8C-8E75-078050B0DEF2}" srcOrd="0" destOrd="0" presId="urn:microsoft.com/office/officeart/2005/8/layout/chevron2"/>
    <dgm:cxn modelId="{0F2CFB93-9567-472E-B5A2-50EC792B08C5}" srcId="{AD8ABDA4-AD44-4D9B-A81E-3EFE2C6061F5}" destId="{CCF60E0E-7583-4EAB-9A7B-7CC5338329EC}" srcOrd="2" destOrd="0" parTransId="{DD265C89-69D2-4630-B0A1-3AB633420BEC}" sibTransId="{D08043E9-A61F-4A53-B401-09AA063BFA4E}"/>
    <dgm:cxn modelId="{E1024E67-9004-4A28-8D79-388022229630}" srcId="{AD8ABDA4-AD44-4D9B-A81E-3EFE2C6061F5}" destId="{CCEBF517-4022-4469-8043-EA60E38E90AB}" srcOrd="3" destOrd="0" parTransId="{7D30C9DD-69D6-45F5-8A90-00324F49F177}" sibTransId="{6AD6D2F4-C320-48B6-93EC-86167E52D48A}"/>
    <dgm:cxn modelId="{0AB684B3-F868-4E78-B3C7-0F0D36AB3A77}" type="presOf" srcId="{564AADAC-0ED4-49A4-993D-26ADFF379DCC}" destId="{1E513A3C-5006-4EAF-A27D-8CB9C8FF8070}" srcOrd="0" destOrd="0" presId="urn:microsoft.com/office/officeart/2005/8/layout/chevron2"/>
    <dgm:cxn modelId="{C9EA551E-05E0-4088-9B79-CFED42C61C6E}" srcId="{CCF60E0E-7583-4EAB-9A7B-7CC5338329EC}" destId="{A329B809-A807-43AE-8332-63A6A3F4D7CA}" srcOrd="0" destOrd="0" parTransId="{B71F9D66-7CF3-4EDB-B01A-2CB7C01403A0}" sibTransId="{58993D35-2975-4A5C-99ED-13C69EB19344}"/>
    <dgm:cxn modelId="{F433D2F0-FD2F-4467-BC2A-8F51E4EE4704}" type="presOf" srcId="{E26F1DBA-F675-4B51-901D-7DC8FA9FC6FA}" destId="{8C68E17F-E025-4977-86B1-5D271EB9DC50}" srcOrd="0" destOrd="0" presId="urn:microsoft.com/office/officeart/2005/8/layout/chevron2"/>
    <dgm:cxn modelId="{E4D0B548-8A56-416E-BECA-C426FC92DCAB}" type="presOf" srcId="{CCEBF517-4022-4469-8043-EA60E38E90AB}" destId="{282AC2A1-9EBF-4E9B-BECE-437429F1BEEA}" srcOrd="0" destOrd="0" presId="urn:microsoft.com/office/officeart/2005/8/layout/chevron2"/>
    <dgm:cxn modelId="{0BDF1291-BA12-4C6D-9043-C947F045C54F}" srcId="{EEA0DD88-DB79-4206-9CD8-FDF41E17F3AC}" destId="{E26F1DBA-F675-4B51-901D-7DC8FA9FC6FA}" srcOrd="0" destOrd="0" parTransId="{B0EF584A-0F7B-4001-A674-980360F904D8}" sibTransId="{33DFC95B-4886-4DA8-B498-5D01F17F4CEB}"/>
    <dgm:cxn modelId="{9F852FC9-E2E6-4C93-BF7F-4D514362C80F}" type="presOf" srcId="{EEA0DD88-DB79-4206-9CD8-FDF41E17F3AC}" destId="{36A41366-35C8-4282-9D9C-144455F74911}" srcOrd="0" destOrd="0" presId="urn:microsoft.com/office/officeart/2005/8/layout/chevron2"/>
    <dgm:cxn modelId="{E2623A83-2C80-422D-BDDD-9474E64D3258}" type="presOf" srcId="{6FB6EEC8-9078-420C-A2B2-F4A953FD9FB9}" destId="{F6FC8CB3-2C65-454C-A6D7-97AF2346492F}" srcOrd="0" destOrd="0" presId="urn:microsoft.com/office/officeart/2005/8/layout/chevron2"/>
    <dgm:cxn modelId="{9132BB16-4997-4DC3-A626-75E918A05652}" type="presOf" srcId="{AD8ABDA4-AD44-4D9B-A81E-3EFE2C6061F5}" destId="{2A9CD01B-6CD5-4F51-A445-185EA11D83C9}" srcOrd="0" destOrd="0" presId="urn:microsoft.com/office/officeart/2005/8/layout/chevron2"/>
    <dgm:cxn modelId="{851C9649-0FBE-4345-AA53-4E097531CE59}" type="presOf" srcId="{959EEB5E-258A-4CE1-BA00-180399BF59AA}" destId="{A5A8DDCA-E7A8-4629-9BB8-393E60588DDA}" srcOrd="0" destOrd="0" presId="urn:microsoft.com/office/officeart/2005/8/layout/chevron2"/>
    <dgm:cxn modelId="{9047E99C-9E48-495D-9880-6DD2A4DC8EE4}" srcId="{AD8ABDA4-AD44-4D9B-A81E-3EFE2C6061F5}" destId="{959EEB5E-258A-4CE1-BA00-180399BF59AA}" srcOrd="1" destOrd="0" parTransId="{3AC2B2DF-4B03-49F6-852E-677D1AE4F9E8}" sibTransId="{DFE2E8CB-8A42-48C4-8DFD-810E48BB4AF4}"/>
    <dgm:cxn modelId="{FE636361-D10C-41FF-AF08-EC8D04A6A15A}" type="presOf" srcId="{A329B809-A807-43AE-8332-63A6A3F4D7CA}" destId="{9B81B473-317A-4C7C-85AD-879F949094D4}" srcOrd="0" destOrd="0" presId="urn:microsoft.com/office/officeart/2005/8/layout/chevron2"/>
    <dgm:cxn modelId="{ABE12B44-25AF-4472-9203-C0D035E35E2C}" srcId="{AD8ABDA4-AD44-4D9B-A81E-3EFE2C6061F5}" destId="{EEA0DD88-DB79-4206-9CD8-FDF41E17F3AC}" srcOrd="0" destOrd="0" parTransId="{91B53EB0-84B5-41B5-AD20-93A465640BE8}" sibTransId="{1194E5CE-7E52-44C7-BEDB-22A99D27F6ED}"/>
    <dgm:cxn modelId="{5C49C967-54C2-40AC-84CE-F7916E5ADC91}" srcId="{CCEBF517-4022-4469-8043-EA60E38E90AB}" destId="{6FB6EEC8-9078-420C-A2B2-F4A953FD9FB9}" srcOrd="0" destOrd="0" parTransId="{4C49D39E-A4F9-4753-8CD3-75C2A4015B65}" sibTransId="{10C086D5-0B3A-4BBF-9713-A2DEFDA033BF}"/>
    <dgm:cxn modelId="{A010E3F4-BC97-4EE9-AD22-75E0308FEAD9}" srcId="{959EEB5E-258A-4CE1-BA00-180399BF59AA}" destId="{564AADAC-0ED4-49A4-993D-26ADFF379DCC}" srcOrd="0" destOrd="0" parTransId="{AC9E5C71-8BFE-4C14-A322-F2D3E25C6BC2}" sibTransId="{DF9C4D20-43A6-4C24-BA38-594B8C8CF321}"/>
    <dgm:cxn modelId="{42A5CF49-B66A-47E6-A8A0-03D3EB99AB4C}" type="presParOf" srcId="{2A9CD01B-6CD5-4F51-A445-185EA11D83C9}" destId="{8EFE7FFD-E200-4867-B672-DAEEE2AE4F3C}" srcOrd="0" destOrd="0" presId="urn:microsoft.com/office/officeart/2005/8/layout/chevron2"/>
    <dgm:cxn modelId="{25BABF44-97A7-4AC9-A163-2FA447DDC54F}" type="presParOf" srcId="{8EFE7FFD-E200-4867-B672-DAEEE2AE4F3C}" destId="{36A41366-35C8-4282-9D9C-144455F74911}" srcOrd="0" destOrd="0" presId="urn:microsoft.com/office/officeart/2005/8/layout/chevron2"/>
    <dgm:cxn modelId="{1960F8D2-B241-46B5-BC7D-1625CD462B30}" type="presParOf" srcId="{8EFE7FFD-E200-4867-B672-DAEEE2AE4F3C}" destId="{8C68E17F-E025-4977-86B1-5D271EB9DC50}" srcOrd="1" destOrd="0" presId="urn:microsoft.com/office/officeart/2005/8/layout/chevron2"/>
    <dgm:cxn modelId="{F7C3AA0B-7177-4981-A3DC-07052DCF1330}" type="presParOf" srcId="{2A9CD01B-6CD5-4F51-A445-185EA11D83C9}" destId="{5C198349-4D7F-41AA-962D-B71A68DF3CA9}" srcOrd="1" destOrd="0" presId="urn:microsoft.com/office/officeart/2005/8/layout/chevron2"/>
    <dgm:cxn modelId="{C5CC83E1-A8E2-4ABC-BDBD-949593BAF25C}" type="presParOf" srcId="{2A9CD01B-6CD5-4F51-A445-185EA11D83C9}" destId="{40E76D4B-7B51-4B0B-A6C6-8679B8BFF266}" srcOrd="2" destOrd="0" presId="urn:microsoft.com/office/officeart/2005/8/layout/chevron2"/>
    <dgm:cxn modelId="{B1CABAAD-A396-4FED-AECA-301FEC1830C3}" type="presParOf" srcId="{40E76D4B-7B51-4B0B-A6C6-8679B8BFF266}" destId="{A5A8DDCA-E7A8-4629-9BB8-393E60588DDA}" srcOrd="0" destOrd="0" presId="urn:microsoft.com/office/officeart/2005/8/layout/chevron2"/>
    <dgm:cxn modelId="{2F99546E-62D3-44FE-9CCC-1C01BE085BC0}" type="presParOf" srcId="{40E76D4B-7B51-4B0B-A6C6-8679B8BFF266}" destId="{1E513A3C-5006-4EAF-A27D-8CB9C8FF8070}" srcOrd="1" destOrd="0" presId="urn:microsoft.com/office/officeart/2005/8/layout/chevron2"/>
    <dgm:cxn modelId="{F88DED7F-AD50-4DAB-AD67-697DBE70D426}" type="presParOf" srcId="{2A9CD01B-6CD5-4F51-A445-185EA11D83C9}" destId="{BAAE3D38-DAB7-4CA7-9FBF-3A699CA0D883}" srcOrd="3" destOrd="0" presId="urn:microsoft.com/office/officeart/2005/8/layout/chevron2"/>
    <dgm:cxn modelId="{AEBC252C-339E-4F7A-B748-7FE75520AB53}" type="presParOf" srcId="{2A9CD01B-6CD5-4F51-A445-185EA11D83C9}" destId="{DC5DCBDF-5311-4892-AC44-3F9E49D46C48}" srcOrd="4" destOrd="0" presId="urn:microsoft.com/office/officeart/2005/8/layout/chevron2"/>
    <dgm:cxn modelId="{E0D2CB0F-2435-4891-BBB1-FF8B1AF7ABFF}" type="presParOf" srcId="{DC5DCBDF-5311-4892-AC44-3F9E49D46C48}" destId="{7A00EA9B-DE3C-4F8C-8E75-078050B0DEF2}" srcOrd="0" destOrd="0" presId="urn:microsoft.com/office/officeart/2005/8/layout/chevron2"/>
    <dgm:cxn modelId="{C7839141-C66A-4819-B392-A16E684D88D7}" type="presParOf" srcId="{DC5DCBDF-5311-4892-AC44-3F9E49D46C48}" destId="{9B81B473-317A-4C7C-85AD-879F949094D4}" srcOrd="1" destOrd="0" presId="urn:microsoft.com/office/officeart/2005/8/layout/chevron2"/>
    <dgm:cxn modelId="{99FC4E08-5749-4996-ADF6-B2C4EB6D3360}" type="presParOf" srcId="{2A9CD01B-6CD5-4F51-A445-185EA11D83C9}" destId="{E2BE27BA-844F-4BDC-93EF-65A98299B38F}" srcOrd="5" destOrd="0" presId="urn:microsoft.com/office/officeart/2005/8/layout/chevron2"/>
    <dgm:cxn modelId="{71402EF7-573A-4ED3-B493-E12EE970834A}" type="presParOf" srcId="{2A9CD01B-6CD5-4F51-A445-185EA11D83C9}" destId="{71C70E6C-678E-4B95-8932-CE16A8056EDC}" srcOrd="6" destOrd="0" presId="urn:microsoft.com/office/officeart/2005/8/layout/chevron2"/>
    <dgm:cxn modelId="{0DE6C3FE-54BC-4C33-B6DA-A36C5D8DF1E6}" type="presParOf" srcId="{71C70E6C-678E-4B95-8932-CE16A8056EDC}" destId="{282AC2A1-9EBF-4E9B-BECE-437429F1BEEA}" srcOrd="0" destOrd="0" presId="urn:microsoft.com/office/officeart/2005/8/layout/chevron2"/>
    <dgm:cxn modelId="{F4FA9353-5F64-4F62-BC4E-F9394CCABB87}" type="presParOf" srcId="{71C70E6C-678E-4B95-8932-CE16A8056EDC}" destId="{F6FC8CB3-2C65-454C-A6D7-97AF234649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41366-35C8-4282-9D9C-144455F74911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395096"/>
        <a:ext cx="788987" cy="338137"/>
      </dsp:txXfrm>
    </dsp:sp>
    <dsp:sp modelId="{8C68E17F-E025-4977-86B1-5D271EB9DC50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1980-90ГГ-появление первых ИО учреждений</a:t>
          </a:r>
          <a:endParaRPr lang="ru-RU" sz="2100" kern="1200" dirty="0"/>
        </a:p>
      </dsp:txBody>
      <dsp:txXfrm rot="-5400000">
        <a:off x="788988" y="36365"/>
        <a:ext cx="5271248" cy="661103"/>
      </dsp:txXfrm>
    </dsp:sp>
    <dsp:sp modelId="{A5A8DDCA-E7A8-4629-9BB8-393E60588DD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1373653"/>
        <a:ext cx="788987" cy="338137"/>
      </dsp:txXfrm>
    </dsp:sp>
    <dsp:sp modelId="{1E513A3C-5006-4EAF-A27D-8CB9C8FF8070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1991г-первая школа И О в Москве «Ковчег»</a:t>
          </a:r>
          <a:endParaRPr lang="ru-RU" sz="2100" kern="1200" dirty="0"/>
        </a:p>
      </dsp:txBody>
      <dsp:txXfrm rot="-5400000">
        <a:off x="788988" y="1014923"/>
        <a:ext cx="5271248" cy="661103"/>
      </dsp:txXfrm>
    </dsp:sp>
    <dsp:sp modelId="{7A00EA9B-DE3C-4F8C-8E75-078050B0DEF2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1" y="2352210"/>
        <a:ext cx="788987" cy="338137"/>
      </dsp:txXfrm>
    </dsp:sp>
    <dsp:sp modelId="{9B81B473-317A-4C7C-85AD-879F949094D4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1998г-экспериментальные площадки по интегрированному обучению</a:t>
          </a:r>
          <a:endParaRPr lang="ru-RU" sz="2100" kern="1200" dirty="0"/>
        </a:p>
      </dsp:txBody>
      <dsp:txXfrm rot="-5400000">
        <a:off x="788988" y="1993480"/>
        <a:ext cx="5271248" cy="661103"/>
      </dsp:txXfrm>
    </dsp:sp>
    <dsp:sp modelId="{282AC2A1-9EBF-4E9B-BECE-437429F1BEE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latin typeface="Times New Roman" pitchFamily="18" charset="0"/>
            </a:rPr>
            <a:t>Недостаточное количество специалистов-психологов в образовательных учреждениях</a:t>
          </a:r>
          <a:endParaRPr lang="ru-RU" sz="500" kern="1200" dirty="0"/>
        </a:p>
      </dsp:txBody>
      <dsp:txXfrm rot="-5400000">
        <a:off x="1" y="3330768"/>
        <a:ext cx="788987" cy="338137"/>
      </dsp:txXfrm>
    </dsp:sp>
    <dsp:sp modelId="{F6FC8CB3-2C65-454C-A6D7-97AF2346492F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ФГОС  утвердили внедрение системы ИО в образовательных учреждениях России</a:t>
          </a:r>
          <a:endParaRPr lang="ru-RU" sz="2100" kern="1200" dirty="0"/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0194-51D2-4A37-9884-6C7D408B96B5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F7298-D294-4774-9050-DE24426DF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F7298-D294-4774-9050-DE24426DF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7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6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848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79873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6484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0208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588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16021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66454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58562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05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507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26954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10999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8165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5772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38842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108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34347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33142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35194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80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10002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2180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37961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5444"/>
      </p:ext>
    </p:extLst>
  </p:cSld>
  <p:clrMapOvr>
    <a:masterClrMapping/>
  </p:clrMapOvr>
  <p:transition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66366"/>
      </p:ext>
    </p:extLst>
  </p:cSld>
  <p:clrMapOvr>
    <a:masterClrMapping/>
  </p:clrMapOvr>
  <p:transition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00570"/>
      </p:ext>
    </p:extLst>
  </p:cSld>
  <p:clrMapOvr>
    <a:masterClrMapping/>
  </p:clrMapOvr>
  <p:transition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62734"/>
      </p:ext>
    </p:extLst>
  </p:cSld>
  <p:clrMapOvr>
    <a:masterClrMapping/>
  </p:clrMapOvr>
  <p:transition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4884"/>
      </p:ext>
    </p:extLst>
  </p:cSld>
  <p:clrMapOvr>
    <a:masterClrMapping/>
  </p:clrMapOvr>
  <p:transition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3477"/>
      </p:ext>
    </p:extLst>
  </p:cSld>
  <p:clrMapOvr>
    <a:masterClrMapping/>
  </p:clrMapOvr>
  <p:transition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0659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31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53323"/>
      </p:ext>
    </p:extLst>
  </p:cSld>
  <p:clrMapOvr>
    <a:masterClrMapping/>
  </p:clrMapOvr>
  <p:transition>
    <p:pu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20620"/>
      </p:ext>
    </p:extLst>
  </p:cSld>
  <p:clrMapOvr>
    <a:masterClrMapping/>
  </p:clrMapOvr>
  <p:transition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1644"/>
      </p:ext>
    </p:extLst>
  </p:cSld>
  <p:clrMapOvr>
    <a:masterClrMapping/>
  </p:clrMapOvr>
  <p:transition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5741"/>
      </p:ext>
    </p:extLst>
  </p:cSld>
  <p:clrMapOvr>
    <a:masterClrMapping/>
  </p:clrMapOvr>
  <p:transition>
    <p:pu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42371"/>
      </p:ext>
    </p:extLst>
  </p:cSld>
  <p:clrMapOvr>
    <a:masterClrMapping/>
  </p:clrMapOvr>
  <p:transition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E419-F356-4864-93D5-8BEB77EAC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BE2-C302-460B-8FE1-3F8C5FF998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325"/>
      </p:ext>
    </p:extLst>
  </p:cSld>
  <p:clrMapOvr>
    <a:masterClrMapping/>
  </p:clrMapOvr>
  <p:transition>
    <p:pu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101D-CABC-4EC0-9E7A-8BB7273771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F79-7B13-4FE7-9140-F1402FC1B1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203"/>
      </p:ext>
    </p:extLst>
  </p:cSld>
  <p:clrMapOvr>
    <a:masterClrMapping/>
  </p:clrMapOvr>
  <p:transition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DC96-637D-4F0F-B0B3-333A72AAB4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831A-3100-4A95-B0C1-FA2EDAE941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52785"/>
      </p:ext>
    </p:extLst>
  </p:cSld>
  <p:clrMapOvr>
    <a:masterClrMapping/>
  </p:clrMapOvr>
  <p:transition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11A-9174-47FD-AA90-D870C2C43B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71C-F436-43A9-813E-D4D25E2174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0367"/>
      </p:ext>
    </p:extLst>
  </p:cSld>
  <p:clrMapOvr>
    <a:masterClrMapping/>
  </p:clrMapOvr>
  <p:transition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ED1-0712-4392-B7E7-18C3B61BDF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2C9D-90EE-4893-BB38-EBCA5C85B0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12643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26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F593-6005-49EB-B09E-EF5C8FF78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FDAE-97EC-4382-9C50-BA28BC0CA4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42742"/>
      </p:ext>
    </p:extLst>
  </p:cSld>
  <p:clrMapOvr>
    <a:masterClrMapping/>
  </p:clrMapOvr>
  <p:transition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061D-A33C-4729-ADDC-DE48C62923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9F1E-932E-4F0D-947D-2A151BD6EE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89364"/>
      </p:ext>
    </p:extLst>
  </p:cSld>
  <p:clrMapOvr>
    <a:masterClrMapping/>
  </p:clrMapOvr>
  <p:transition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BA99-2646-44A6-B50E-3FF22213C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7D7-B1A5-47FF-B2F0-B5C05C8984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64108"/>
      </p:ext>
    </p:extLst>
  </p:cSld>
  <p:clrMapOvr>
    <a:masterClrMapping/>
  </p:clrMapOvr>
  <p:transition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C897-CDA0-4DD6-8150-9FE6DBF746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FC87-C84E-4770-8493-834BEBF460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8184"/>
      </p:ext>
    </p:extLst>
  </p:cSld>
  <p:clrMapOvr>
    <a:masterClrMapping/>
  </p:clrMapOvr>
  <p:transition>
    <p:pu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26BC-616E-4F4F-9FC2-8D5FC04702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86FF-8168-45C1-BB36-0E085DF87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0606"/>
      </p:ext>
    </p:extLst>
  </p:cSld>
  <p:clrMapOvr>
    <a:masterClrMapping/>
  </p:clrMapOvr>
  <p:transition>
    <p:pu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433E-7FBD-462C-80A9-BB3E2DA5F9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E4E-499F-4DB6-909C-7DF8D473EC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016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28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6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9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3C0E-FD1F-4AAF-BB72-CFBC128AE0E6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FC5C-D278-43FF-BB0B-D5870FE05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9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756E9-A78A-4258-9D74-6A017A615E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ED5D9-6A97-4E2B-BBD5-F32010C512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43980"/>
            <a:ext cx="5936704" cy="43700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Инклюзивное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Образование</a:t>
            </a:r>
          </a:p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д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етей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дошкольного возраста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83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Воспитанники Доу  с ограниченными возможностями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 нарушением умственного развития</a:t>
            </a:r>
          </a:p>
          <a:p>
            <a:r>
              <a:rPr lang="ru-RU" dirty="0" smtClean="0"/>
              <a:t>С расстройствами аутистического спектра</a:t>
            </a:r>
          </a:p>
          <a:p>
            <a:r>
              <a:rPr lang="ru-RU" dirty="0" smtClean="0"/>
              <a:t>Со сложными дефектами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867743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632848" cy="4752528"/>
          </a:xfrm>
        </p:spPr>
      </p:pic>
      <p:pic>
        <p:nvPicPr>
          <p:cNvPr id="6" name="Picture 3" descr="C:\Users\Admin\Desktop\45695d8614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420782" cy="23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829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dirty="0" smtClean="0"/>
              <a:t>Термины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dirty="0" smtClean="0"/>
              <a:t>«Инклюзия»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1400" b="1" dirty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1400" b="1" dirty="0" smtClean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Включенное образование, обеспечивает доступность образования для детей с особыми потребностями и  предполагает совместное обучение и воспитание детей с ОВЗ и детей, не имеющих таких ограничений.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1400" b="1" dirty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ИНКЛЮЗИВНОЕ ОБРАЗОВАНИЕ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Совместное обучение и воспитание в специально созданных условиях, включая организацию учебной педагогической ситуации, досугов и др. лиц с ограниченными возможностями здоровья и лиц не имеющих таких ограничений.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И 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ИДЕОЛОГИ </a:t>
            </a:r>
            <a:r>
              <a:rPr lang="ru-RU" altLang="ru-RU" sz="1400" b="1" dirty="0" smtClean="0">
                <a:latin typeface="Times New Roman" pitchFamily="18" charset="0"/>
              </a:rPr>
              <a:t>Я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ИНКЛЮЗИВНОГО ОБРАЗОВАНИ Я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1. ценность человека не зависит от его способностей и достижений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2.каждый человек способен чувствовать и думать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3.Все люди  нуждаются друг в друге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4.Все нуждаются в поддержке  и дружбе ровесников</a:t>
            </a: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5.Разнообразие усиливает все стороны жизни человека</a:t>
            </a:r>
            <a:endParaRPr lang="ru-RU" altLang="ru-RU" sz="1400" b="1" dirty="0">
              <a:latin typeface="Times New Roman" pitchFamily="18" charset="0"/>
            </a:endParaRPr>
          </a:p>
          <a:p>
            <a:pPr marL="273050" lvl="0" indent="-273050" algn="ctr" eaLnBrk="1" hangingPunct="1">
              <a:lnSpc>
                <a:spcPct val="80000"/>
              </a:lnSpc>
              <a:buClr>
                <a:srgbClr val="31B6FD"/>
              </a:buClr>
              <a:buSzPct val="100000"/>
              <a:buNone/>
            </a:pPr>
            <a:endParaRPr lang="ru-RU" altLang="ru-RU" sz="1400" b="1" dirty="0">
              <a:latin typeface="Times New Roman" pitchFamily="18" charset="0"/>
            </a:endParaRP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403148" cy="209435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4514126"/>
            <a:ext cx="1296144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6771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160240"/>
          </a:xfrm>
        </p:spPr>
        <p:txBody>
          <a:bodyPr/>
          <a:lstStyle/>
          <a:p>
            <a:pPr marL="273050" lvl="0" indent="-273050" eaLnBrk="1" hangingPunct="1">
              <a:spcBef>
                <a:spcPct val="20000"/>
              </a:spcBef>
            </a:pPr>
            <a:r>
              <a:rPr lang="ru-RU" dirty="0" smtClean="0"/>
              <a:t>Мировая практика инклюзивного </a:t>
            </a:r>
            <a:br>
              <a:rPr lang="ru-RU" dirty="0" smtClean="0"/>
            </a:br>
            <a:r>
              <a:rPr lang="ru-RU" dirty="0" smtClean="0"/>
              <a:t>образования</a:t>
            </a:r>
            <a:br>
              <a:rPr lang="ru-RU" dirty="0" smtClean="0"/>
            </a:br>
            <a:r>
              <a:rPr lang="ru-RU" dirty="0" smtClean="0"/>
              <a:t>70 годы-ведется разработка пакета нормативных актов.</a:t>
            </a:r>
            <a:br>
              <a:rPr lang="ru-RU" dirty="0" smtClean="0"/>
            </a:br>
            <a:r>
              <a:rPr lang="ru-RU" dirty="0" smtClean="0"/>
              <a:t>80-90 годы-активное развитие</a:t>
            </a:r>
            <a:br>
              <a:rPr lang="ru-RU" dirty="0" smtClean="0"/>
            </a:br>
            <a:r>
              <a:rPr lang="ru-RU" dirty="0" smtClean="0"/>
              <a:t> в Западной Европе,</a:t>
            </a:r>
            <a:br>
              <a:rPr lang="ru-RU" dirty="0" smtClean="0"/>
            </a:br>
            <a:r>
              <a:rPr lang="ru-RU" dirty="0" smtClean="0"/>
              <a:t> США.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9040"/>
            <a:ext cx="2369420" cy="2675621"/>
          </a:xfrm>
        </p:spPr>
      </p:pic>
    </p:spTree>
    <p:extLst>
      <p:ext uri="{BB962C8B-B14F-4D97-AF65-F5344CB8AC3E}">
        <p14:creationId xmlns:p14="http://schemas.microsoft.com/office/powerpoint/2010/main" val="37320308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6222843"/>
              </p:ext>
            </p:extLst>
          </p:nvPr>
        </p:nvGraphicFramePr>
        <p:xfrm>
          <a:off x="154766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5412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инклюзивного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0" lvl="4" indent="0">
              <a:buNone/>
            </a:pPr>
            <a:r>
              <a:rPr lang="ru-RU" dirty="0" smtClean="0"/>
              <a:t>Должно обеспечить:</a:t>
            </a:r>
          </a:p>
          <a:p>
            <a:pPr marL="1828800" lvl="4" indent="0">
              <a:buNone/>
            </a:pPr>
            <a:r>
              <a:rPr lang="ru-RU" dirty="0" smtClean="0"/>
              <a:t>Социальную адаптацию</a:t>
            </a:r>
          </a:p>
          <a:p>
            <a:pPr marL="1828800" lvl="4" indent="0">
              <a:buNone/>
            </a:pPr>
            <a:r>
              <a:rPr lang="ru-RU" dirty="0" smtClean="0"/>
              <a:t>Развитие навыков самообслуживания</a:t>
            </a:r>
          </a:p>
          <a:p>
            <a:pPr marL="1828800" lvl="4" indent="0">
              <a:buNone/>
            </a:pPr>
            <a:r>
              <a:rPr lang="ru-RU" dirty="0" smtClean="0"/>
              <a:t>Интеграцию детей в общество сверстников</a:t>
            </a:r>
          </a:p>
          <a:p>
            <a:pPr marL="1828800" lvl="4" indent="0">
              <a:buNone/>
            </a:pPr>
            <a:r>
              <a:rPr lang="ru-RU" dirty="0" smtClean="0"/>
              <a:t>Подготовку к учебной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693163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инклюзивного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-обеспечение доступности образования</a:t>
            </a:r>
          </a:p>
          <a:p>
            <a:r>
              <a:rPr lang="ru-RU" dirty="0" smtClean="0"/>
              <a:t>-создание </a:t>
            </a:r>
            <a:r>
              <a:rPr lang="ru-RU" dirty="0" err="1" smtClean="0"/>
              <a:t>безбарьерной</a:t>
            </a:r>
            <a:r>
              <a:rPr lang="ru-RU" dirty="0" smtClean="0"/>
              <a:t> среды</a:t>
            </a:r>
          </a:p>
          <a:p>
            <a:r>
              <a:rPr lang="ru-RU" dirty="0" smtClean="0"/>
              <a:t>-ранняя диагностика нарушений развития</a:t>
            </a:r>
          </a:p>
          <a:p>
            <a:r>
              <a:rPr lang="ru-RU" dirty="0" smtClean="0"/>
              <a:t>-комплексная помощь ребенку</a:t>
            </a:r>
          </a:p>
          <a:p>
            <a:r>
              <a:rPr lang="ru-RU" dirty="0" smtClean="0"/>
              <a:t>-реализация индивидуальных маршрутов</a:t>
            </a:r>
          </a:p>
          <a:p>
            <a:r>
              <a:rPr lang="ru-RU" dirty="0" smtClean="0"/>
              <a:t>-адресная помощь семье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05186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Воспитанники </a:t>
            </a:r>
            <a:r>
              <a:rPr lang="ru-RU" dirty="0" smtClean="0"/>
              <a:t>Доу</a:t>
            </a:r>
            <a:br>
              <a:rPr lang="ru-RU" dirty="0" smtClean="0"/>
            </a:br>
            <a:r>
              <a:rPr lang="ru-RU" dirty="0" smtClean="0"/>
              <a:t>с ограниченными возможностями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504366"/>
      </p:ext>
    </p:extLst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7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Слабослышащие и не слышащие дети</a:t>
            </a:r>
          </a:p>
          <a:p>
            <a:pPr marL="0" indent="0">
              <a:buNone/>
            </a:pPr>
            <a:r>
              <a:rPr lang="ru-RU" dirty="0" smtClean="0"/>
              <a:t>Слабослышащие и незрячие</a:t>
            </a:r>
          </a:p>
          <a:p>
            <a:pPr marL="0" indent="0">
              <a:buNone/>
            </a:pPr>
            <a:r>
              <a:rPr lang="ru-RU" dirty="0" smtClean="0"/>
              <a:t>Имеющие тяжелые нарушения речи</a:t>
            </a:r>
          </a:p>
          <a:p>
            <a:pPr marL="0" indent="0">
              <a:buNone/>
            </a:pPr>
            <a:r>
              <a:rPr lang="ru-RU" dirty="0" smtClean="0"/>
              <a:t>С нарушениями функции опорно-двигательного аппарата</a:t>
            </a:r>
          </a:p>
          <a:p>
            <a:pPr marL="0" indent="0">
              <a:buNone/>
            </a:pPr>
            <a:r>
              <a:rPr lang="ru-RU" dirty="0" smtClean="0"/>
              <a:t>Имеющие задержку психического развития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3096"/>
            <a:ext cx="4032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36778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230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Мировая практика инклюзивного  образования 70 годы-ведется разработка пакета нормативных актов. 80-90 годы-активное развитие  в Западной Европе,  США.</vt:lpstr>
      <vt:lpstr>Презентация PowerPoint</vt:lpstr>
      <vt:lpstr>Содержание инклюзивного образования</vt:lpstr>
      <vt:lpstr>Основные направления инклюзивного образования</vt:lpstr>
      <vt:lpstr>      Воспитанники Доу с ограниченными возможностями здоровья</vt:lpstr>
      <vt:lpstr>Презентация PowerPoint</vt:lpstr>
      <vt:lpstr>    Воспитанники Доу  с ограниченными возможностями здоровья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Алексей</cp:lastModifiedBy>
  <cp:revision>18</cp:revision>
  <dcterms:created xsi:type="dcterms:W3CDTF">2016-02-24T18:11:25Z</dcterms:created>
  <dcterms:modified xsi:type="dcterms:W3CDTF">2019-02-10T19:42:40Z</dcterms:modified>
</cp:coreProperties>
</file>